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4.jpeg"/><Relationship Id="rId2" Type="http://schemas.openxmlformats.org/officeDocument/2006/relationships/image" Target="../media/image7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2.jpeg"/><Relationship Id="rId10" Type="http://schemas.openxmlformats.org/officeDocument/2006/relationships/chart" Target="../charts/chart3.xml"/><Relationship Id="rId4" Type="http://schemas.openxmlformats.org/officeDocument/2006/relationships/image" Target="../media/image8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6" y="5046639"/>
            <a:ext cx="2298701" cy="1532467"/>
          </a:xfrm>
          <a:prstGeom prst="rect">
            <a:avLst/>
          </a:prstGeom>
        </p:spPr>
      </p:pic>
      <p:pic>
        <p:nvPicPr>
          <p:cNvPr id="25" name="Picture Placeholder 24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0689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r="21846"/>
          <a:stretch>
            <a:fillRect/>
          </a:stretch>
        </p:blipFill>
        <p:spPr/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4900743"/>
            <a:ext cx="2731402" cy="18242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5400000">
            <a:off x="9067882" y="3742183"/>
            <a:ext cx="3449411" cy="2552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48" y="3484290"/>
            <a:ext cx="2342278" cy="3094816"/>
          </a:xfrm>
          <a:prstGeom prst="rect">
            <a:avLst/>
          </a:prstGeom>
        </p:spPr>
      </p:pic>
      <p:pic>
        <p:nvPicPr>
          <p:cNvPr id="30" name="Picture Placeholder 29"/>
          <p:cNvPicPr>
            <a:picLocks noGrp="1" noChangeAspect="1"/>
          </p:cNvPicPr>
          <p:nvPr>
            <p:ph type="pic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r="24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xmlns="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xmlns="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xmlns="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xmlns="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xmlns="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xmlns="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xmlns="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xmlns="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xmlns="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xmlns="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xmlns="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:a16="http://schemas.microsoft.com/office/drawing/2014/main" xmlns="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xmlns="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:a16="http://schemas.microsoft.com/office/drawing/2014/main" xmlns="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xmlns="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xmlns="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xmlns="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xmlns="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xmlns="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:a16="http://schemas.microsoft.com/office/drawing/2014/main" xmlns="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:a16="http://schemas.microsoft.com/office/drawing/2014/main" xmlns="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:a16="http://schemas.microsoft.com/office/drawing/2014/main" xmlns="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:a16="http://schemas.microsoft.com/office/drawing/2014/main" xmlns="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xmlns="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xmlns="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xmlns="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xmlns="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xmlns="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:a16="http://schemas.microsoft.com/office/drawing/2014/main" xmlns="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xmlns="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xmlns="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:a16="http://schemas.microsoft.com/office/drawing/2014/main" xmlns="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:a16="http://schemas.microsoft.com/office/drawing/2014/main" xmlns="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:a16="http://schemas.microsoft.com/office/drawing/2014/main" xmlns="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:a16="http://schemas.microsoft.com/office/drawing/2014/main" xmlns="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sp>
        <p:nvSpPr>
          <p:cNvPr id="10" name="TextBox 9"/>
          <p:cNvSpPr txBox="1"/>
          <p:nvPr/>
        </p:nvSpPr>
        <p:spPr>
          <a:xfrm rot="20761967">
            <a:off x="1020476" y="2690906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0" y="423214"/>
            <a:ext cx="3081475" cy="170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58" y="2696843"/>
            <a:ext cx="2572707" cy="3644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53" y="2948851"/>
            <a:ext cx="2094562" cy="3142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3" y="195395"/>
            <a:ext cx="3208101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8595</TotalTime>
  <Words>94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7</cp:revision>
  <cp:lastPrinted>2019-07-16T05:13:32Z</cp:lastPrinted>
  <dcterms:created xsi:type="dcterms:W3CDTF">2019-07-16T04:55:45Z</dcterms:created>
  <dcterms:modified xsi:type="dcterms:W3CDTF">2020-08-19T07:35:57Z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